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4" d="100"/>
          <a:sy n="14" d="100"/>
        </p:scale>
        <p:origin x="1350" y="90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84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923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905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047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755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25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472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09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44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460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7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C0B22-15A1-4B9A-A51D-99B07F860339}" type="datetimeFigureOut">
              <a:rPr lang="pt-BR" smtClean="0"/>
              <a:t>04/10/2019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1207-E058-4B79-B1E2-F934FB1A22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420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de cantos arredondados 9"/>
          <p:cNvSpPr/>
          <p:nvPr/>
        </p:nvSpPr>
        <p:spPr>
          <a:xfrm>
            <a:off x="558800" y="9271000"/>
            <a:ext cx="15203714" cy="1092200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INSTRUÇÕES</a:t>
            </a:r>
            <a:endParaRPr lang="pt-BR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132095"/>
              </p:ext>
            </p:extLst>
          </p:nvPr>
        </p:nvGraphicFramePr>
        <p:xfrm>
          <a:off x="240337" y="273378"/>
          <a:ext cx="31918615" cy="4416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CorelDRAW" r:id="rId3" imgW="29274217" imgH="4675627" progId="CorelDraw.Graphic.18">
                  <p:embed/>
                </p:oleObj>
              </mc:Choice>
              <mc:Fallback>
                <p:oleObj name="CorelDRAW" r:id="rId3" imgW="29274217" imgH="4675627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0337" y="273378"/>
                        <a:ext cx="31918615" cy="44166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69280"/>
              </p:ext>
            </p:extLst>
          </p:nvPr>
        </p:nvGraphicFramePr>
        <p:xfrm>
          <a:off x="59877" y="41936848"/>
          <a:ext cx="32339411" cy="12637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CorelDRAW" r:id="rId5" imgW="35968464" imgH="1121655" progId="CorelDraw.Graphic.18">
                  <p:embed/>
                </p:oleObj>
              </mc:Choice>
              <mc:Fallback>
                <p:oleObj name="CorelDRAW" r:id="rId5" imgW="35968464" imgH="1121655" progId="CorelDraw.Graphic.1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877" y="41936848"/>
                        <a:ext cx="32339411" cy="12637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1990163" y="2256198"/>
            <a:ext cx="216783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 smtClean="0">
                <a:latin typeface="Times New Roman" pitchFamily="18" charset="0"/>
                <a:cs typeface="Times New Roman" pitchFamily="18" charset="0"/>
              </a:rPr>
              <a:t>TÍTULO EM CAIXA ALTA, CENTRALIZADO, TIMES NEW ROMAN, TAMANHO 72</a:t>
            </a:r>
            <a:endParaRPr lang="pt-BR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68188" y="5264543"/>
            <a:ext cx="30605506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EDINA </a:t>
            </a:r>
            <a:r>
              <a:rPr lang="pt-BR" sz="4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CONCEIÇÃO RODRIGUES PIRES</a:t>
            </a:r>
            <a:r>
              <a:rPr lang="pt-BR" sz="4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FERNANDA </a:t>
            </a:r>
            <a:r>
              <a:rPr lang="pt-B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PEREIRA</a:t>
            </a: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GUIMARÃES</a:t>
            </a:r>
            <a:r>
              <a:rPr lang="pt-BR" sz="4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ctr"/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FERNANDA AMARAL RESENDE</a:t>
            </a:r>
            <a:r>
              <a:rPr lang="pt-BR" sz="4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algn="ctr"/>
            <a:endParaRPr lang="pt-BR" sz="48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– Docente da Faculdade Ciências da Vida e Coordenadora da Cenpex. E-mail: pesquisa@faculdadecienciasdavida.com.br</a:t>
            </a:r>
          </a:p>
          <a:p>
            <a:pPr algn="ctr"/>
            <a:r>
              <a:rPr lang="pt-B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– Docente da Faculdade Ciências da Vida</a:t>
            </a:r>
            <a:endParaRPr lang="pt-B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58800" y="10546976"/>
            <a:ext cx="15142985" cy="24714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u="sng" dirty="0" smtClean="0">
                <a:latin typeface="Times New Roman" pitchFamily="18" charset="0"/>
                <a:cs typeface="Times New Roman" pitchFamily="18" charset="0"/>
              </a:rPr>
              <a:t>TÍTULO</a:t>
            </a:r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Caixa Alta, Negrito, Centralizado, Times New Roman, Tamanho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72. </a:t>
            </a:r>
          </a:p>
          <a:p>
            <a:pPr algn="just"/>
            <a:endParaRPr lang="pt-BR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000" b="1" u="sng" dirty="0">
                <a:latin typeface="Times New Roman" pitchFamily="18" charset="0"/>
                <a:cs typeface="Times New Roman" pitchFamily="18" charset="0"/>
              </a:rPr>
              <a:t>AUTORES</a:t>
            </a:r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Caixa Alta, negrito, Times New Roman, Tamanho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48. Sublinhar o nome do autor responsável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pela apresentação do pôster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e identificar o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endereço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eletrônico.</a:t>
            </a: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000" b="1" u="sng" dirty="0" smtClean="0">
                <a:latin typeface="Times New Roman" pitchFamily="18" charset="0"/>
                <a:cs typeface="Times New Roman" pitchFamily="18" charset="0"/>
              </a:rPr>
              <a:t>INSTITUIÇÕES</a:t>
            </a:r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Times New Roman, Tamanho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40. Identificar, através de índices, as instituições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dos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autores e o e-mail do apresentador.</a:t>
            </a:r>
            <a:endParaRPr lang="pt-BR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000" b="1" u="sng" dirty="0">
                <a:latin typeface="Times New Roman" pitchFamily="18" charset="0"/>
                <a:cs typeface="Times New Roman" pitchFamily="18" charset="0"/>
              </a:rPr>
              <a:t>TEXTO</a:t>
            </a:r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 Justificado, Times New Roman, Tamanho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40. O texto deverá ser dividido em tópicos e deve apresentar:</a:t>
            </a:r>
          </a:p>
          <a:p>
            <a:pPr algn="just"/>
            <a:endParaRPr lang="pt-BR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1 INTRODUÇÃO (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poderá ser subdividida em </a:t>
            </a:r>
            <a:r>
              <a:rPr lang="pt-BR" sz="4000" dirty="0" err="1" smtClean="0">
                <a:latin typeface="Times New Roman" pitchFamily="18" charset="0"/>
                <a:cs typeface="Times New Roman" pitchFamily="18" charset="0"/>
              </a:rPr>
              <a:t>subtópicos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, mas deve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conter: Contextualização do tema, questão norteadora ou problema de pesquisa, hipótese, objetivos gerais e específicos, justificativa) </a:t>
            </a:r>
          </a:p>
          <a:p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2 METODOLOGIA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(ou procedimento metodológico ou materiais e métodos) – Descrever as etapas metodológicas do trabalho.</a:t>
            </a:r>
          </a:p>
          <a:p>
            <a:pPr lvl="0"/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3 RESULTADOS E DISCUSSÃO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– apresentar os principais achados da pesquisa e contrapor com autores de referência na área. O autor que desejar, também poderá usar os tópicos em separado. (Tópico 3 RESULTADOS e Tópico 4 DISCUSSÃO)</a:t>
            </a:r>
          </a:p>
          <a:p>
            <a:pPr lvl="0"/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4 CONCLUSÃO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(ou Considerações finais)</a:t>
            </a:r>
          </a:p>
          <a:p>
            <a:pPr algn="just"/>
            <a:r>
              <a:rPr lang="pt-BR" sz="4000" b="1" dirty="0">
                <a:latin typeface="Times New Roman" pitchFamily="18" charset="0"/>
                <a:cs typeface="Times New Roman" pitchFamily="18" charset="0"/>
              </a:rPr>
              <a:t>REFERÊNCIAS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 (verifique as normas da RBCV da FCV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) – No pôster cite APENAS as referências utilizadas no próprio pôster.</a:t>
            </a: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Em casos de projetos financiados, insira a logo dos patrocinadores.</a:t>
            </a:r>
            <a:endParaRPr lang="pt-BR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000" b="1" u="sng" dirty="0" smtClean="0">
                <a:latin typeface="Times New Roman" pitchFamily="18" charset="0"/>
                <a:cs typeface="Times New Roman" pitchFamily="18" charset="0"/>
              </a:rPr>
              <a:t>TÓPICOS E SUBTÓPICOS</a:t>
            </a: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Caixa Alta, negrito, Times New Roman, Tamanho 48. </a:t>
            </a:r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000" b="1" u="sng" dirty="0" smtClean="0">
                <a:latin typeface="Times New Roman" pitchFamily="18" charset="0"/>
                <a:cs typeface="Times New Roman" pitchFamily="18" charset="0"/>
              </a:rPr>
              <a:t>FIGURAS</a:t>
            </a: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O pôster pode apresentar, desde que devidamente identificadas com legendas: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FIGURAS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GRÁFICOS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TABELAS, </a:t>
            </a:r>
            <a:r>
              <a:rPr lang="pt-BR" sz="4000" b="1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pt-BR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6586200" y="10546976"/>
            <a:ext cx="15178314" cy="9941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b="1" u="sng" dirty="0" smtClean="0">
                <a:latin typeface="Times New Roman" pitchFamily="18" charset="0"/>
                <a:cs typeface="Times New Roman" pitchFamily="18" charset="0"/>
              </a:rPr>
              <a:t>ORIENTAÇÕES GERAIS</a:t>
            </a:r>
            <a:r>
              <a:rPr lang="pt-BR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O pôster deverá ter medida de 0,9m largura x 1,2m de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comprimento.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Margem do pôster: 2 cm.</a:t>
            </a:r>
            <a:endParaRPr lang="pt-BR" sz="40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O número de colunas no pôster é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livre, mas sugerimos não usar uma única coluna, pois dificulta a leitura.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Cor </a:t>
            </a: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da letra é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livre, desde que seja escura para contrastar com o fundo e facilitar a leitura.</a:t>
            </a:r>
            <a:endParaRPr lang="pt-BR" sz="40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dirty="0">
                <a:latin typeface="Times New Roman" pitchFamily="18" charset="0"/>
                <a:cs typeface="Times New Roman" pitchFamily="18" charset="0"/>
              </a:rPr>
              <a:t>Sugerimos destacar os </a:t>
            </a: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subtítulos em caixas (como o exemplo deste) ou com letras e cores diferenciadas.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Sugerimos espaçamento entrelinhas de 1,5cm.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4000" dirty="0" smtClean="0">
                <a:latin typeface="Times New Roman" pitchFamily="18" charset="0"/>
                <a:cs typeface="Times New Roman" pitchFamily="18" charset="0"/>
              </a:rPr>
              <a:t>Todo as colunas devem estar alinhadas à margem direito e esquerda (texto justificado) </a:t>
            </a: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tângulo de cantos arredondados 23"/>
          <p:cNvSpPr/>
          <p:nvPr/>
        </p:nvSpPr>
        <p:spPr>
          <a:xfrm>
            <a:off x="16560800" y="9271000"/>
            <a:ext cx="15203714" cy="1092200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FORMATAÇÃO</a:t>
            </a:r>
            <a:endParaRPr lang="pt-BR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6246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421</Words>
  <Application>Microsoft Office PowerPoint</Application>
  <PresentationFormat>Personalizar</PresentationFormat>
  <Paragraphs>42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do Office</vt:lpstr>
      <vt:lpstr>CorelDRAW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Assessor de Comunicacao</dc:creator>
  <cp:lastModifiedBy>Assessor de Comunicacao</cp:lastModifiedBy>
  <cp:revision>2</cp:revision>
  <dcterms:created xsi:type="dcterms:W3CDTF">2017-07-06T13:12:06Z</dcterms:created>
  <dcterms:modified xsi:type="dcterms:W3CDTF">2019-10-04T14:53:31Z</dcterms:modified>
</cp:coreProperties>
</file>